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24"/>
  </p:normalViewPr>
  <p:slideViewPr>
    <p:cSldViewPr snapToGrid="0" snapToObjects="1">
      <p:cViewPr varScale="1">
        <p:scale>
          <a:sx n="106" d="100"/>
          <a:sy n="106" d="100"/>
        </p:scale>
        <p:origin x="6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B172DF-7A41-BE47-90F9-EB4FB72A48A5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BCCA17-55B5-1840-9E9E-695B27D492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9179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BCCA17-55B5-1840-9E9E-695B27D4920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826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BCCA17-55B5-1840-9E9E-695B27D4920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058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35C0ECCC-284B-3B46-9F5B-99E0D5EBD0C2}"/>
              </a:ext>
            </a:extLst>
          </p:cNvPr>
          <p:cNvCxnSpPr/>
          <p:nvPr userDrawn="1"/>
        </p:nvCxnSpPr>
        <p:spPr>
          <a:xfrm>
            <a:off x="258238" y="6066007"/>
            <a:ext cx="431376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6869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022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856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9296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002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638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998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20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038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6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0002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13F6235-2141-A948-B2A3-19C00C256229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00550" y="6356351"/>
            <a:ext cx="17145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F240B-B892-D542-B036-93BF45072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071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tiff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file:////var/folders/v1/5d69_ppd2h3f5pryyhy8jghw0000gp/T/com.microsoft.Word/WebArchiveCopyPasteTempFiles/raquette-et-volant-de-badminton-simple-22340-660x400.jpg" TargetMode="Externa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tiff"/><Relationship Id="rId10" Type="http://schemas.openxmlformats.org/officeDocument/2006/relationships/slideLayout" Target="../slideLayouts/slideLayout10.xml"/><Relationship Id="rId19" Type="http://schemas.openxmlformats.org/officeDocument/2006/relationships/image" Target="file:////var/folders/v1/5d69_ppd2h3f5pryyhy8jghw0000gp/T/com.microsoft.Word/WebArchiveCopyPasteTempFiles/ballon-vers-le-panneau-de-basket-22485-660x400.jpg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mailto:Ce.0770933w@ac-creteil.fr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Modifier les styles du texte du masque
Deuxième niveau
Troisième niveau
Quatrième niveau
Cinquième niveau</a:t>
            </a:r>
            <a:endParaRPr lang="en-US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C90FD56-A8D1-1948-97C4-05FAF5A3CDA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58238" y="6066007"/>
            <a:ext cx="1023556" cy="655469"/>
          </a:xfrm>
          <a:prstGeom prst="rect">
            <a:avLst/>
          </a:prstGeom>
        </p:spPr>
      </p:pic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1A55A42C-8ABB-A34C-B031-FEDF8F000572}"/>
              </a:ext>
            </a:extLst>
          </p:cNvPr>
          <p:cNvCxnSpPr/>
          <p:nvPr userDrawn="1"/>
        </p:nvCxnSpPr>
        <p:spPr>
          <a:xfrm>
            <a:off x="258238" y="6066007"/>
            <a:ext cx="431376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5B325FF7-A4E3-C34E-9833-3E576A8F87CC}"/>
              </a:ext>
            </a:extLst>
          </p:cNvPr>
          <p:cNvSpPr txBox="1">
            <a:spLocks/>
          </p:cNvSpPr>
          <p:nvPr userDrawn="1"/>
        </p:nvSpPr>
        <p:spPr>
          <a:xfrm>
            <a:off x="1422813" y="6198919"/>
            <a:ext cx="1916381" cy="522557"/>
          </a:xfrm>
          <a:prstGeom prst="rect">
            <a:avLst/>
          </a:prstGeom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200" dirty="0"/>
              <a:t>Association sportive du lycée </a:t>
            </a:r>
            <a:r>
              <a:rPr lang="fr-FR" sz="1200" dirty="0" err="1"/>
              <a:t>J.Amyot</a:t>
            </a:r>
            <a:endParaRPr lang="fr-FR" sz="1200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DB3C184-1E58-4841-8C7E-1CE01D3A0140}"/>
              </a:ext>
            </a:extLst>
          </p:cNvPr>
          <p:cNvSpPr txBox="1"/>
          <p:nvPr userDrawn="1"/>
        </p:nvSpPr>
        <p:spPr>
          <a:xfrm>
            <a:off x="3898995" y="6198919"/>
            <a:ext cx="1346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solidFill>
                  <a:schemeClr val="accent6">
                    <a:lumMod val="75000"/>
                  </a:schemeClr>
                </a:solidFill>
              </a:rPr>
              <a:t>6, bis rue Michelet</a:t>
            </a:r>
          </a:p>
          <a:p>
            <a:r>
              <a:rPr lang="fr-FR" sz="1200" dirty="0">
                <a:solidFill>
                  <a:schemeClr val="accent6">
                    <a:lumMod val="75000"/>
                  </a:schemeClr>
                </a:solidFill>
              </a:rPr>
              <a:t>77 000 Melun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0F6DC76-D0C1-7440-8031-9753BBFF0ADB}"/>
              </a:ext>
            </a:extLst>
          </p:cNvPr>
          <p:cNvSpPr txBox="1"/>
          <p:nvPr userDrawn="1"/>
        </p:nvSpPr>
        <p:spPr>
          <a:xfrm>
            <a:off x="6674368" y="6198919"/>
            <a:ext cx="1890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solidFill>
                  <a:schemeClr val="accent6">
                    <a:lumMod val="75000"/>
                  </a:schemeClr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Ce.0770933w@ac-creteil.fr</a:t>
            </a:r>
            <a:endParaRPr lang="fr-FR" sz="12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fr-FR" sz="1200" dirty="0">
                <a:solidFill>
                  <a:schemeClr val="accent6">
                    <a:lumMod val="75000"/>
                  </a:schemeClr>
                </a:solidFill>
              </a:rPr>
              <a:t>01.64.71.47.00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93848CE2-7D37-184F-B9F1-6648B5953CAB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8202778" y="4653794"/>
            <a:ext cx="647700" cy="604006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BB746F3C-A793-5B47-8DAB-F49E1E9305F8}"/>
              </a:ext>
            </a:extLst>
          </p:cNvPr>
          <p:cNvCxnSpPr>
            <a:cxnSpLocks/>
          </p:cNvCxnSpPr>
          <p:nvPr userDrawn="1"/>
        </p:nvCxnSpPr>
        <p:spPr>
          <a:xfrm flipH="1">
            <a:off x="847493" y="365126"/>
            <a:ext cx="3401123" cy="0"/>
          </a:xfrm>
          <a:prstGeom prst="straightConnector1">
            <a:avLst/>
          </a:prstGeom>
          <a:ln w="254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sm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" name="Rectangle 2">
            <a:extLst>
              <a:ext uri="{FF2B5EF4-FFF2-40B4-BE49-F238E27FC236}">
                <a16:creationId xmlns:a16="http://schemas.microsoft.com/office/drawing/2014/main" id="{56B3C443-2C94-3B47-A23D-50E5527A2CF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58238" y="92931"/>
            <a:ext cx="318995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025" name="Image 1" descr="Coloriage Raquette et volant de badminton simple dessin gratuit à imprimer">
            <a:extLst>
              <a:ext uri="{FF2B5EF4-FFF2-40B4-BE49-F238E27FC236}">
                <a16:creationId xmlns:a16="http://schemas.microsoft.com/office/drawing/2014/main" id="{9E84BDE8-2213-8947-BE5C-07581C5E57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 r:link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5" b="7684"/>
          <a:stretch>
            <a:fillRect/>
          </a:stretch>
        </p:blipFill>
        <p:spPr bwMode="auto">
          <a:xfrm>
            <a:off x="258238" y="92933"/>
            <a:ext cx="589255" cy="779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4">
            <a:extLst>
              <a:ext uri="{FF2B5EF4-FFF2-40B4-BE49-F238E27FC236}">
                <a16:creationId xmlns:a16="http://schemas.microsoft.com/office/drawing/2014/main" id="{54508EFB-FB69-264D-B925-1DB8BA71876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359805" y="92931"/>
            <a:ext cx="768722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027" name="Image 1" descr="Coloriage Ballon vers le Panneau de Basket dessin gratuit à imprimer">
            <a:extLst>
              <a:ext uri="{FF2B5EF4-FFF2-40B4-BE49-F238E27FC236}">
                <a16:creationId xmlns:a16="http://schemas.microsoft.com/office/drawing/2014/main" id="{9BF27605-63EE-904A-A150-ADEA16EDDD2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 r:link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53"/>
          <a:stretch>
            <a:fillRect/>
          </a:stretch>
        </p:blipFill>
        <p:spPr bwMode="auto">
          <a:xfrm>
            <a:off x="7359805" y="92932"/>
            <a:ext cx="1003610" cy="95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14746106-69B6-6B4E-881C-8A6B26991412}"/>
              </a:ext>
            </a:extLst>
          </p:cNvPr>
          <p:cNvCxnSpPr>
            <a:stCxn id="3" idx="3"/>
          </p:cNvCxnSpPr>
          <p:nvPr userDrawn="1"/>
        </p:nvCxnSpPr>
        <p:spPr>
          <a:xfrm flipV="1">
            <a:off x="8515350" y="365126"/>
            <a:ext cx="0" cy="363616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402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tiff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041421-356F-4445-898E-A1E3E2EB16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799" y="601663"/>
            <a:ext cx="77724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fr-FR" b="1" dirty="0">
                <a:solidFill>
                  <a:schemeClr val="accent1"/>
                </a:solidFill>
                <a:latin typeface="Bradley Hand" pitchFamily="2" charset="77"/>
                <a:cs typeface="Apple Chancery" panose="03020702040506060504" pitchFamily="66" charset="-79"/>
              </a:rPr>
              <a:t>ASSOCIATION</a:t>
            </a:r>
            <a:r>
              <a:rPr lang="fr-FR" b="1" dirty="0">
                <a:solidFill>
                  <a:srgbClr val="0070C0"/>
                </a:solidFill>
                <a:latin typeface="Bradley Hand" pitchFamily="2" charset="77"/>
                <a:cs typeface="Apple Chancery" panose="03020702040506060504" pitchFamily="66" charset="-79"/>
              </a:rPr>
              <a:t> SPORTIVE</a:t>
            </a:r>
            <a:br>
              <a:rPr lang="fr-FR" b="1" dirty="0">
                <a:solidFill>
                  <a:srgbClr val="0070C0"/>
                </a:solidFill>
                <a:latin typeface="Bradley Hand" pitchFamily="2" charset="77"/>
                <a:cs typeface="Apple Chancery" panose="03020702040506060504" pitchFamily="66" charset="-79"/>
              </a:rPr>
            </a:br>
            <a:r>
              <a:rPr lang="fr-FR" b="1" dirty="0">
                <a:solidFill>
                  <a:srgbClr val="0070C0"/>
                </a:solidFill>
                <a:latin typeface="Bradley Hand" pitchFamily="2" charset="77"/>
                <a:cs typeface="Apple Chancery" panose="03020702040506060504" pitchFamily="66" charset="-79"/>
              </a:rPr>
              <a:t>DU LYCÉE J.AMYOT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3BBCCCD-E105-9C4D-9E7A-1C6499CB64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99" y="3867168"/>
            <a:ext cx="2016000" cy="15119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9735F3B-89AF-2B4D-9F1B-F6578EB4EF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6974" y="3867167"/>
            <a:ext cx="1984425" cy="151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74D02EE-A714-D343-BB29-6A3A2FA8FA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105" y="3867167"/>
            <a:ext cx="2016000" cy="151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03473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678798-A06E-6A4A-ADBB-4E1055299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C00000"/>
                </a:solidFill>
              </a:rPr>
              <a:t>Trois raisons de s’inscrire!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828AE2-948C-9042-9835-65CDA5BD9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2164158" cy="503237"/>
          </a:xfrm>
          <a:ln w="28575">
            <a:solidFill>
              <a:schemeClr val="tx2"/>
            </a:solidFill>
          </a:ln>
        </p:spPr>
        <p:txBody>
          <a:bodyPr anchor="ctr">
            <a:normAutofit fontScale="85000" lnSpcReduction="10000"/>
          </a:bodyPr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Loisir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57F27E-2C20-7447-B02C-E704AD0990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2164158" cy="3311525"/>
          </a:xfrm>
          <a:ln w="28575">
            <a:solidFill>
              <a:schemeClr val="tx2"/>
            </a:solidFill>
          </a:ln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fr-FR" sz="1200" dirty="0"/>
              <a:t>Se détendre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fr-FR" sz="1200" dirty="0"/>
              <a:t>Partager un moment sportif et convivial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fr-FR" sz="1200" dirty="0"/>
              <a:t>Participer à des événements ponctuels: Courses à obstacles; Planète Beach…</a:t>
            </a:r>
          </a:p>
          <a:p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66A68B1-512F-AF40-9B49-369B9E6E08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191425" y="1691452"/>
            <a:ext cx="2196000" cy="503237"/>
          </a:xfrm>
          <a:ln w="28575">
            <a:solidFill>
              <a:schemeClr val="tx2"/>
            </a:solidFill>
          </a:ln>
        </p:spPr>
        <p:txBody>
          <a:bodyPr anchor="ctr">
            <a:normAutofit fontScale="85000" lnSpcReduction="10000"/>
          </a:bodyPr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Perfectionnement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6F4F06E-24BD-614B-9EB4-663D4BF3A6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191425" y="2505075"/>
            <a:ext cx="2196000" cy="3311525"/>
          </a:xfrm>
          <a:ln w="28575">
            <a:solidFill>
              <a:schemeClr val="tx2"/>
            </a:solidFill>
          </a:ln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fr-FR" sz="1200" dirty="0"/>
              <a:t>Acquérir des connaissances et compétences dans différentes activités sportives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fr-FR" sz="1200" dirty="0"/>
              <a:t>Participer à des événements ponctuels: Courses à obstacles; Planète Beach…</a:t>
            </a:r>
          </a:p>
          <a:p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921C21F-00DE-6C4E-8CAA-C992160D0ECC}"/>
              </a:ext>
            </a:extLst>
          </p:cNvPr>
          <p:cNvSpPr txBox="1"/>
          <p:nvPr/>
        </p:nvSpPr>
        <p:spPr>
          <a:xfrm>
            <a:off x="5784851" y="1690689"/>
            <a:ext cx="2196000" cy="504000"/>
          </a:xfrm>
          <a:prstGeom prst="rect">
            <a:avLst/>
          </a:prstGeom>
          <a:noFill/>
          <a:ln w="28575">
            <a:solidFill>
              <a:schemeClr val="tx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fr-FR" sz="2000" b="1" dirty="0">
                <a:solidFill>
                  <a:srgbClr val="002060"/>
                </a:solidFill>
              </a:rPr>
              <a:t>Compétitions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7AAC267-323F-8C4D-8B2F-F86307D8351D}"/>
              </a:ext>
            </a:extLst>
          </p:cNvPr>
          <p:cNvSpPr txBox="1">
            <a:spLocks/>
          </p:cNvSpPr>
          <p:nvPr/>
        </p:nvSpPr>
        <p:spPr>
          <a:xfrm>
            <a:off x="5784851" y="2505073"/>
            <a:ext cx="2196000" cy="3311527"/>
          </a:xfrm>
          <a:prstGeom prst="rect">
            <a:avLst/>
          </a:prstGeom>
          <a:noFill/>
          <a:ln w="28575">
            <a:solidFill>
              <a:schemeClr val="tx2"/>
            </a:solidFill>
          </a:ln>
        </p:spPr>
        <p:txBody>
          <a:bodyPr wrap="square" rtlCol="0">
            <a:no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sz="1200" dirty="0"/>
              <a:t>Acquérir des connaissances et compétences dans différentes activités sportives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sz="1200" dirty="0"/>
              <a:t>Participer aux différentes rencontres des championnats: district; département; académique; France</a:t>
            </a:r>
          </a:p>
          <a:p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2340070-B835-2745-BB9C-8464CB17E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426" y="4419091"/>
            <a:ext cx="1368000" cy="11463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65B5115-BB68-4040-A5F6-834979896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098" y="4419092"/>
            <a:ext cx="1342058" cy="11463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F7FA2C2D-353B-3E48-BC23-75716CBD7C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7682" y="4419091"/>
            <a:ext cx="1370337" cy="11463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9353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849E8A-CFC8-E642-A33E-224396803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900" y="365126"/>
            <a:ext cx="7537450" cy="1325563"/>
          </a:xfrm>
        </p:spPr>
        <p:txBody>
          <a:bodyPr/>
          <a:lstStyle/>
          <a:p>
            <a:r>
              <a:rPr lang="fr-FR" b="1" u="sng" dirty="0">
                <a:solidFill>
                  <a:srgbClr val="C00000"/>
                </a:solidFill>
              </a:rPr>
              <a:t>Les activités proposées: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2F7A93-F4DF-8545-B322-13956DE394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77900" y="1825625"/>
            <a:ext cx="3536950" cy="4029075"/>
          </a:xfrm>
          <a:ln w="28575">
            <a:solidFill>
              <a:schemeClr val="bg2">
                <a:lumMod val="50000"/>
              </a:schemeClr>
            </a:solidFill>
          </a:ln>
        </p:spPr>
        <p:txBody>
          <a:bodyPr/>
          <a:lstStyle/>
          <a:p>
            <a:r>
              <a:rPr lang="fr-FR" sz="2000" b="1" u="sng" dirty="0">
                <a:solidFill>
                  <a:schemeClr val="accent1"/>
                </a:solidFill>
              </a:rPr>
              <a:t>PRATIQUE ANNUELLE:</a:t>
            </a:r>
          </a:p>
          <a:p>
            <a:pPr lvl="1"/>
            <a:r>
              <a:rPr lang="fr-FR" sz="1800" dirty="0"/>
              <a:t>Volley</a:t>
            </a:r>
          </a:p>
          <a:p>
            <a:pPr lvl="1"/>
            <a:r>
              <a:rPr lang="fr-FR" sz="1800" dirty="0"/>
              <a:t>Badminton</a:t>
            </a:r>
          </a:p>
          <a:p>
            <a:pPr lvl="1"/>
            <a:r>
              <a:rPr lang="fr-FR" sz="1800" dirty="0"/>
              <a:t>Danse</a:t>
            </a:r>
          </a:p>
          <a:p>
            <a:pPr lvl="1"/>
            <a:r>
              <a:rPr lang="fr-FR" sz="1800" dirty="0"/>
              <a:t>Basket</a:t>
            </a:r>
          </a:p>
          <a:p>
            <a:pPr lvl="1"/>
            <a:r>
              <a:rPr lang="fr-FR" sz="1800" dirty="0"/>
              <a:t>Musculation/</a:t>
            </a:r>
            <a:r>
              <a:rPr lang="fr-FR" sz="1800"/>
              <a:t>Crossfit</a:t>
            </a:r>
            <a:endParaRPr lang="fr-FR" sz="1800" dirty="0"/>
          </a:p>
          <a:p>
            <a:pPr marL="457200" lvl="1" indent="0">
              <a:buNone/>
            </a:pPr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5FCE52-3E13-DB4E-92D4-8E56413F8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536950" cy="4029075"/>
          </a:xfrm>
          <a:ln w="28575">
            <a:solidFill>
              <a:schemeClr val="bg2">
                <a:lumMod val="50000"/>
              </a:schemeClr>
            </a:solidFill>
          </a:ln>
        </p:spPr>
        <p:txBody>
          <a:bodyPr/>
          <a:lstStyle/>
          <a:p>
            <a:r>
              <a:rPr lang="fr-FR" sz="2000" b="1" u="sng" dirty="0">
                <a:solidFill>
                  <a:schemeClr val="accent1"/>
                </a:solidFill>
              </a:rPr>
              <a:t>ÉVÉNEMENTS PONCTUELS:</a:t>
            </a:r>
          </a:p>
          <a:p>
            <a:pPr lvl="1"/>
            <a:r>
              <a:rPr lang="fr-FR" sz="1800" dirty="0"/>
              <a:t>Course à obstacle</a:t>
            </a:r>
          </a:p>
          <a:p>
            <a:pPr lvl="1"/>
            <a:r>
              <a:rPr lang="fr-FR" sz="1800" dirty="0"/>
              <a:t>Planète Beach: Beach tennis/volley/hand</a:t>
            </a:r>
          </a:p>
          <a:p>
            <a:pPr lvl="1"/>
            <a:r>
              <a:rPr lang="fr-FR" sz="1800" dirty="0"/>
              <a:t>Course La Lycéenne</a:t>
            </a:r>
          </a:p>
          <a:p>
            <a:pPr lvl="1"/>
            <a:r>
              <a:rPr lang="fr-FR" sz="1800" dirty="0"/>
              <a:t>Sortie en foret: initiation escalade; course d’orientation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A49A50E-31AD-304E-915C-52534C6AD1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7073" y="4350991"/>
            <a:ext cx="2101104" cy="122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C6546BD-6D77-B343-A955-C0AEDCA85C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778" y="4350991"/>
            <a:ext cx="2122689" cy="122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51809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678798-A06E-6A4A-ADBB-4E1055299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C00000"/>
                </a:solidFill>
              </a:rPr>
              <a:t>Une multitude de créneaux: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828AE2-948C-9042-9835-65CDA5BD9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2164158" cy="503237"/>
          </a:xfrm>
          <a:ln w="28575"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Mercredi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57F27E-2C20-7447-B02C-E704AD0990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2164158" cy="3311525"/>
          </a:xfrm>
          <a:ln w="28575"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fr-FR" sz="1800" u="sng" dirty="0"/>
              <a:t>De 12h30 à 14h30:</a:t>
            </a:r>
          </a:p>
          <a:p>
            <a:pPr lvl="1"/>
            <a:r>
              <a:rPr lang="fr-FR" sz="1800" dirty="0"/>
              <a:t>Volley</a:t>
            </a:r>
          </a:p>
          <a:p>
            <a:pPr lvl="1"/>
            <a:r>
              <a:rPr lang="fr-FR" sz="1800" dirty="0"/>
              <a:t>Badminton</a:t>
            </a:r>
          </a:p>
          <a:p>
            <a:pPr lvl="1"/>
            <a:r>
              <a:rPr lang="fr-FR" sz="1800" dirty="0"/>
              <a:t>Basket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66A68B1-512F-AF40-9B49-369B9E6E08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191425" y="1691452"/>
            <a:ext cx="2196000" cy="503237"/>
          </a:xfrm>
          <a:ln w="28575"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Le midi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6F4F06E-24BD-614B-9EB4-663D4BF3A6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191425" y="2505075"/>
            <a:ext cx="2196000" cy="3311525"/>
          </a:xfrm>
          <a:ln w="28575"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fr-FR" sz="1800" u="sng" dirty="0"/>
              <a:t>De 12h10 à 13h15:</a:t>
            </a:r>
          </a:p>
          <a:p>
            <a:pPr lvl="1"/>
            <a:r>
              <a:rPr lang="fr-FR" sz="1800" dirty="0"/>
              <a:t>Volley</a:t>
            </a:r>
          </a:p>
          <a:p>
            <a:pPr lvl="1"/>
            <a:r>
              <a:rPr lang="fr-FR" sz="1800" dirty="0"/>
              <a:t>Badminton</a:t>
            </a:r>
          </a:p>
          <a:p>
            <a:pPr lvl="1"/>
            <a:r>
              <a:rPr lang="fr-FR" sz="1800" dirty="0"/>
              <a:t>Basket</a:t>
            </a:r>
          </a:p>
          <a:p>
            <a:pPr lvl="1"/>
            <a:r>
              <a:rPr lang="fr-FR" sz="1800" dirty="0"/>
              <a:t>Musculation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921C21F-00DE-6C4E-8CAA-C992160D0ECC}"/>
              </a:ext>
            </a:extLst>
          </p:cNvPr>
          <p:cNvSpPr txBox="1"/>
          <p:nvPr/>
        </p:nvSpPr>
        <p:spPr>
          <a:xfrm>
            <a:off x="5784851" y="1690689"/>
            <a:ext cx="2196000" cy="504000"/>
          </a:xfrm>
          <a:prstGeom prst="rect">
            <a:avLst/>
          </a:prstGeom>
          <a:noFill/>
          <a:ln w="28575">
            <a:solidFill>
              <a:schemeClr val="tx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fr-FR" sz="2400" b="1" dirty="0">
                <a:solidFill>
                  <a:srgbClr val="002060"/>
                </a:solidFill>
              </a:rPr>
              <a:t>En soirée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7AAC267-323F-8C4D-8B2F-F86307D8351D}"/>
              </a:ext>
            </a:extLst>
          </p:cNvPr>
          <p:cNvSpPr txBox="1">
            <a:spLocks/>
          </p:cNvSpPr>
          <p:nvPr/>
        </p:nvSpPr>
        <p:spPr>
          <a:xfrm>
            <a:off x="5784851" y="2505073"/>
            <a:ext cx="2196000" cy="3311527"/>
          </a:xfrm>
          <a:prstGeom prst="rect">
            <a:avLst/>
          </a:prstGeom>
          <a:noFill/>
          <a:ln w="28575">
            <a:solidFill>
              <a:schemeClr val="tx2"/>
            </a:solidFill>
          </a:ln>
        </p:spPr>
        <p:txBody>
          <a:bodyPr wrap="square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u="sng" dirty="0"/>
              <a:t>Le jeudi de 17h30 à 19h30: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/>
              <a:t>Danse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2340070-B835-2745-BB9C-8464CB17E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426" y="4419091"/>
            <a:ext cx="1368000" cy="11463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65B5115-BB68-4040-A5F6-834979896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098" y="4419092"/>
            <a:ext cx="1342058" cy="11463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A5EEFA19-9288-4C4B-8DC3-E39C9CDD72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5737" y="4419091"/>
            <a:ext cx="1394227" cy="11463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188258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1545</TotalTime>
  <Words>160</Words>
  <Application>Microsoft Macintosh PowerPoint</Application>
  <PresentationFormat>Affichage à l'écran (4:3)</PresentationFormat>
  <Paragraphs>41</Paragraphs>
  <Slides>4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1" baseType="lpstr">
      <vt:lpstr>Apple Chancery</vt:lpstr>
      <vt:lpstr>Arial</vt:lpstr>
      <vt:lpstr>Bradley Hand</vt:lpstr>
      <vt:lpstr>Calibri</vt:lpstr>
      <vt:lpstr>Calibri Light</vt:lpstr>
      <vt:lpstr>Wingdings</vt:lpstr>
      <vt:lpstr>Thème Office</vt:lpstr>
      <vt:lpstr>ASSOCIATION SPORTIVE DU LYCÉE J.AMYOT</vt:lpstr>
      <vt:lpstr>Trois raisons de s’inscrire!</vt:lpstr>
      <vt:lpstr>Les activités proposées:</vt:lpstr>
      <vt:lpstr>Une multitude de créneaux: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Microsoft Office</dc:creator>
  <cp:lastModifiedBy>Utilisateur Microsoft Office</cp:lastModifiedBy>
  <cp:revision>25</cp:revision>
  <dcterms:created xsi:type="dcterms:W3CDTF">2021-03-20T18:47:07Z</dcterms:created>
  <dcterms:modified xsi:type="dcterms:W3CDTF">2021-03-26T08:11:37Z</dcterms:modified>
</cp:coreProperties>
</file>